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0" r:id="rId4"/>
    <p:sldId id="257" r:id="rId5"/>
    <p:sldId id="261" r:id="rId6"/>
  </p:sldIdLst>
  <p:sldSz cx="12192000" cy="6859588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0C7FD74-CED7-5D65-C5E0-9DA02DE8C956}"/>
              </a:ext>
            </a:extLst>
          </p:cNvPr>
          <p:cNvSpPr txBox="1"/>
          <p:nvPr/>
        </p:nvSpPr>
        <p:spPr>
          <a:xfrm>
            <a:off x="379429" y="765283"/>
            <a:ext cx="609442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Проведение обязательной диагностики на знание русского  языка детей мигрантов прописаны в Федеральный закон от 29 декабря 2012 №273 – ФЗ «Об образовании в Российской Федерации» от 28 декабря 2024 О внесении изменений в статьи 67 и 78 Федерального закона «Об образовании в Российской Федерации»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5E7423A-CACB-6527-8B4B-8742E83423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3857" y="0"/>
            <a:ext cx="5372736" cy="685958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FAE786B-E6BF-ECD3-50DF-87437F290C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592" y="3653689"/>
            <a:ext cx="5078408" cy="2700762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CA5F621-1213-E241-779F-F7BBEAE1B273}"/>
              </a:ext>
            </a:extLst>
          </p:cNvPr>
          <p:cNvSpPr txBox="1"/>
          <p:nvPr/>
        </p:nvSpPr>
        <p:spPr>
          <a:xfrm>
            <a:off x="501977" y="738441"/>
            <a:ext cx="6094428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accent6">
                    <a:lumMod val="75000"/>
                  </a:schemeClr>
                </a:solidFill>
              </a:rPr>
              <a:t>ДИАГНОСТИЧЕСКИЕ МАТЕРИАЛЫ ДЛЯ ДЕТЕЙ, НЕ ВЛАДЕЮЩИХ И СЛАБО владеющих русским языком размещены на портале «Единое содержание общего образования»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7BE59C8-B992-22BB-4A9D-01ADF831AE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2383" y="3360108"/>
            <a:ext cx="1566808" cy="156071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19645C5-BABA-3B69-8AC3-35CF9DF806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6405" y="1060212"/>
            <a:ext cx="4883319" cy="4224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088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043376A-62A6-A2D8-B078-8078A5D366A4}"/>
              </a:ext>
            </a:extLst>
          </p:cNvPr>
          <p:cNvSpPr txBox="1"/>
          <p:nvPr/>
        </p:nvSpPr>
        <p:spPr>
          <a:xfrm>
            <a:off x="426563" y="785575"/>
            <a:ext cx="609442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Методические и дидактические материалы для работы с детьми, испытывающими трудности при изучении русского языка размещены на портале «Единое содержание общего образования»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CA8746B-C80B-F82D-81F3-10A779255B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3066" y="3354666"/>
            <a:ext cx="1560711" cy="156071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5474A04-FF6C-A838-408D-56C7E917BD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0713" y="795222"/>
            <a:ext cx="5645385" cy="4645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3015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704088" y="237744"/>
            <a:ext cx="10771632" cy="368808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 algn="ctr"/>
            <a:r>
              <a:rPr lang="ru" sz="2800" b="1">
                <a:solidFill>
                  <a:srgbClr val="002060"/>
                </a:solidFill>
                <a:latin typeface="Arial Narrow"/>
              </a:rPr>
              <a:t>Алгоритм приёма документов для зачисления в ОО ( ФГИС «Моя школа»)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11686032" y="5596128"/>
            <a:ext cx="256032" cy="27432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 algn="just"/>
            <a:endParaRPr lang="ru" sz="2500" b="1" dirty="0">
              <a:solidFill>
                <a:srgbClr val="00B050"/>
              </a:solidFill>
              <a:latin typeface="Arial"/>
            </a:endParaRPr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AD544224-5DFC-1929-C036-9867546F27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778" y="829559"/>
            <a:ext cx="9803876" cy="5552387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51F97C6-F445-03D0-F1C5-B8D0BDEC4B83}"/>
              </a:ext>
            </a:extLst>
          </p:cNvPr>
          <p:cNvSpPr txBox="1"/>
          <p:nvPr/>
        </p:nvSpPr>
        <p:spPr>
          <a:xfrm>
            <a:off x="1197204" y="119892"/>
            <a:ext cx="1035770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tx2"/>
                </a:solidFill>
              </a:rPr>
              <a:t>Алгоритм приёма документов для зачисления в ОО ( ФГИС «Моя школа»)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AE4A1C4-B503-A41D-8C08-8EA86FE79B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5495" y="1423447"/>
            <a:ext cx="5410200" cy="479226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A127EE8-7157-1935-9E61-BB8E59D34F8B}"/>
              </a:ext>
            </a:extLst>
          </p:cNvPr>
          <p:cNvSpPr txBox="1"/>
          <p:nvPr/>
        </p:nvSpPr>
        <p:spPr>
          <a:xfrm>
            <a:off x="4795495" y="1423447"/>
            <a:ext cx="60944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B050"/>
                </a:solidFill>
              </a:rPr>
              <a:t>Гражданство РФ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52ACE11-5730-BD38-5125-0430D79FC3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3336" y="2252278"/>
            <a:ext cx="2143125" cy="258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7656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122</Words>
  <Application>Microsoft Office PowerPoint</Application>
  <PresentationFormat>Произвольный</PresentationFormat>
  <Paragraphs>6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8" baseType="lpstr">
      <vt:lpstr>Arial</vt:lpstr>
      <vt:lpstr>Arial Narrow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Смолина Анна Вячеславовна</dc:creator>
  <cp:keywords/>
  <cp:lastModifiedBy>Алена Андреевна</cp:lastModifiedBy>
  <cp:revision>1</cp:revision>
  <dcterms:modified xsi:type="dcterms:W3CDTF">2025-01-13T07:57:32Z</dcterms:modified>
</cp:coreProperties>
</file>