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saturation sat="2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5399"/>
            <a:ext cx="8802813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156886" cy="11568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52808" y="2348880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cap="all" dirty="0" smtClean="0">
                <a:latin typeface="Bahnschrift" panose="020B0502040204020203" pitchFamily="34" charset="0"/>
              </a:rPr>
              <a:t>Что </a:t>
            </a:r>
            <a:r>
              <a:rPr lang="ru-RU" sz="2400" b="1" cap="all" dirty="0">
                <a:latin typeface="Bahnschrift" panose="020B0502040204020203" pitchFamily="34" charset="0"/>
              </a:rPr>
              <a:t>нужно первокласснику в </a:t>
            </a:r>
            <a:r>
              <a:rPr lang="ru-RU" sz="2400" b="1" cap="all" dirty="0" smtClean="0">
                <a:latin typeface="Bahnschrift" panose="020B0502040204020203" pitchFamily="34" charset="0"/>
              </a:rPr>
              <a:t>школу ?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1052736"/>
            <a:ext cx="659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общеобразовательное учреждение </a:t>
            </a:r>
          </a:p>
          <a:p>
            <a:r>
              <a:rPr lang="ru-RU" dirty="0" smtClean="0"/>
              <a:t>«Средняя общеобразовательная школа №2 им. В.Н. Михайлова»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31981" y="3212976"/>
            <a:ext cx="537044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Школьная форма </a:t>
            </a: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Спортивная форма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Ранец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Канцелярские принадлежности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018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saturation sat="2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5399"/>
            <a:ext cx="8802813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156886" cy="11568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7825" y="172531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cap="all" dirty="0" smtClean="0">
                <a:latin typeface="Bahnschrift" panose="020B0502040204020203" pitchFamily="34" charset="0"/>
              </a:rPr>
              <a:t>1. Школьная форма 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1052736"/>
            <a:ext cx="659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общеобразовательное учреждение </a:t>
            </a:r>
          </a:p>
          <a:p>
            <a:r>
              <a:rPr lang="ru-RU" dirty="0" smtClean="0"/>
              <a:t>«Средняя общеобразовательная школа №2 им. В.Н. Михайлова»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124260"/>
            <a:ext cx="2232250" cy="1802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86979"/>
            <a:ext cx="2555776" cy="1703850"/>
          </a:xfrm>
          <a:prstGeom prst="rect">
            <a:avLst/>
          </a:prstGeom>
        </p:spPr>
      </p:pic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251521" y="4005064"/>
            <a:ext cx="3240360" cy="2304256"/>
          </a:xfrm>
          <a:prstGeom prst="snip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Мальчики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/>
              <a:t>Цвет формы синий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/>
              <a:t>Пиджак/жилет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/>
              <a:t>Брюки классические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/>
              <a:t>Рубашка однотонная светлых тонов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/>
              <a:t>Туфли</a:t>
            </a:r>
            <a:endParaRPr lang="ru-RU" sz="1600" dirty="0"/>
          </a:p>
        </p:txBody>
      </p:sp>
      <p:sp>
        <p:nvSpPr>
          <p:cNvPr id="10" name="Прямоугольник с двумя вырезанными соседними углами 9"/>
          <p:cNvSpPr/>
          <p:nvPr/>
        </p:nvSpPr>
        <p:spPr>
          <a:xfrm>
            <a:off x="5652120" y="4005064"/>
            <a:ext cx="3237981" cy="2304256"/>
          </a:xfrm>
          <a:prstGeom prst="snip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Девочки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/>
              <a:t>Цвет формы синий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/>
              <a:t>Сарафан/платье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/>
              <a:t>Брюки, юбка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/>
              <a:t>Блузка/рубашка однотонная светлых тонов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/>
              <a:t>Туфли</a:t>
            </a:r>
            <a:endParaRPr lang="ru-RU" sz="1600" dirty="0"/>
          </a:p>
        </p:txBody>
      </p:sp>
      <p:sp>
        <p:nvSpPr>
          <p:cNvPr id="12" name="Шестиугольник 11"/>
          <p:cNvSpPr/>
          <p:nvPr/>
        </p:nvSpPr>
        <p:spPr>
          <a:xfrm>
            <a:off x="3203848" y="2270289"/>
            <a:ext cx="2736304" cy="2454855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Важно!</a:t>
            </a:r>
          </a:p>
          <a:p>
            <a:pPr algn="ctr"/>
            <a:r>
              <a:rPr lang="ru-RU" dirty="0" smtClean="0"/>
              <a:t>Для торжественных случаев –</a:t>
            </a:r>
          </a:p>
          <a:p>
            <a:pPr algn="ctr"/>
            <a:r>
              <a:rPr lang="ru-RU" dirty="0" smtClean="0"/>
              <a:t> белая рубашка </a:t>
            </a:r>
          </a:p>
          <a:p>
            <a:pPr algn="ctr"/>
            <a:r>
              <a:rPr lang="ru-RU" dirty="0" smtClean="0"/>
              <a:t>* </a:t>
            </a:r>
          </a:p>
          <a:p>
            <a:pPr algn="ctr"/>
            <a:r>
              <a:rPr lang="ru-RU" dirty="0" smtClean="0"/>
              <a:t>белая блузка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3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saturation sat="2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5399"/>
            <a:ext cx="8802813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156886" cy="11568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7825" y="172531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cap="all" dirty="0" smtClean="0">
                <a:latin typeface="Bahnschrift" panose="020B0502040204020203" pitchFamily="34" charset="0"/>
              </a:rPr>
              <a:t>2. Спортивная форма 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1052736"/>
            <a:ext cx="659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общеобразовательное учреждение </a:t>
            </a:r>
          </a:p>
          <a:p>
            <a:r>
              <a:rPr lang="ru-RU" dirty="0" smtClean="0"/>
              <a:t>«Средняя общеобразовательная школа №2 им. В.Н. Михайлова»</a:t>
            </a:r>
            <a:endParaRPr lang="ru-RU" dirty="0"/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251520" y="3140968"/>
            <a:ext cx="3960440" cy="3168352"/>
          </a:xfrm>
          <a:prstGeom prst="snip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/>
              <a:t>Мальчики/девочки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/>
              <a:t>Цвет футболки БЕЛЫЙ (без надписей).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/>
              <a:t>Шорты черные/синие.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/>
              <a:t>Брюки  спортивные.  черные/синие.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/>
              <a:t>Олимпийка черная/синяя.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/>
              <a:t>Кроссовки со светлой нескользящей подошвой.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403868"/>
            <a:ext cx="3118553" cy="175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Шестиугольник 12"/>
          <p:cNvSpPr/>
          <p:nvPr/>
        </p:nvSpPr>
        <p:spPr>
          <a:xfrm>
            <a:off x="4726470" y="2174222"/>
            <a:ext cx="3856975" cy="2034109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Важно!</a:t>
            </a:r>
          </a:p>
          <a:p>
            <a:pPr algn="ctr"/>
            <a:r>
              <a:rPr lang="ru-RU" sz="1600" dirty="0" smtClean="0"/>
              <a:t>Если ребенок самостоятельно не умеет завязывать шнурки, то следует купить обувь с другим видом застежки (липучки).</a:t>
            </a:r>
          </a:p>
          <a:p>
            <a:pPr algn="ctr"/>
            <a:r>
              <a:rPr lang="ru-RU" sz="1600" b="1" u="sng" dirty="0" smtClean="0"/>
              <a:t>ОДЕЖДУ НЕОБХОДИМО ПОДПИСАТЬ</a:t>
            </a:r>
            <a:endParaRPr lang="ru-RU" sz="1600" b="1" u="sng" dirty="0"/>
          </a:p>
        </p:txBody>
      </p:sp>
    </p:spTree>
    <p:extLst>
      <p:ext uri="{BB962C8B-B14F-4D97-AF65-F5344CB8AC3E}">
        <p14:creationId xmlns:p14="http://schemas.microsoft.com/office/powerpoint/2010/main" val="40801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saturation sat="2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5399"/>
            <a:ext cx="8802813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156886" cy="11568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52808" y="1772816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cap="all" dirty="0" smtClean="0">
                <a:latin typeface="Bahnschrift" panose="020B0502040204020203" pitchFamily="34" charset="0"/>
              </a:rPr>
              <a:t>3. Ранец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1052736"/>
            <a:ext cx="659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общеобразовательное учреждение </a:t>
            </a:r>
          </a:p>
          <a:p>
            <a:r>
              <a:rPr lang="ru-RU" dirty="0" smtClean="0"/>
              <a:t>«Средняя общеобразовательная школа №2 им. В.Н. Михайлова»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2374345"/>
            <a:ext cx="65691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/>
              <a:t>Ранец </a:t>
            </a:r>
            <a:endParaRPr lang="ru-RU" b="1" u="sng" dirty="0" smtClean="0"/>
          </a:p>
          <a:p>
            <a:r>
              <a:rPr lang="ru-RU" dirty="0" smtClean="0"/>
              <a:t>На </a:t>
            </a:r>
            <a:r>
              <a:rPr lang="ru-RU" dirty="0"/>
              <a:t>что стоит обращать внимание? </a:t>
            </a:r>
            <a:endParaRPr lang="ru-RU" dirty="0" smtClean="0"/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Твердый </a:t>
            </a:r>
            <a:r>
              <a:rPr lang="ru-RU" dirty="0"/>
              <a:t>каркас </a:t>
            </a:r>
            <a:endParaRPr lang="ru-RU" dirty="0" smtClean="0"/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Анатомическая </a:t>
            </a:r>
            <a:r>
              <a:rPr lang="ru-RU" dirty="0"/>
              <a:t>и ортопедическая спинка 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S-образные </a:t>
            </a:r>
            <a:r>
              <a:rPr lang="ru-RU" dirty="0"/>
              <a:t>лямки в 4 – 7 см шириной </a:t>
            </a:r>
            <a:endParaRPr lang="ru-RU" dirty="0" smtClean="0"/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Легкий </a:t>
            </a:r>
            <a:r>
              <a:rPr lang="ru-RU" dirty="0"/>
              <a:t>вес (до 700 гр.)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Размер – не больше ширины плеч школьника и не ниже талии </a:t>
            </a:r>
            <a:endParaRPr lang="ru-RU" dirty="0" smtClean="0"/>
          </a:p>
          <a:p>
            <a:r>
              <a:rPr lang="ru-RU" b="1" u="sng" dirty="0" smtClean="0"/>
              <a:t>Сумка </a:t>
            </a:r>
            <a:r>
              <a:rPr lang="ru-RU" b="1" u="sng" dirty="0"/>
              <a:t>для обуви </a:t>
            </a:r>
            <a:endParaRPr lang="ru-RU" b="1" u="sng" dirty="0" smtClean="0"/>
          </a:p>
          <a:p>
            <a:r>
              <a:rPr lang="ru-RU" dirty="0" smtClean="0"/>
              <a:t>Проверьте</a:t>
            </a:r>
            <a:r>
              <a:rPr lang="ru-RU" dirty="0"/>
              <a:t>, крепкие ли лямки, </a:t>
            </a:r>
            <a:endParaRPr lang="ru-RU" dirty="0" smtClean="0"/>
          </a:p>
          <a:p>
            <a:r>
              <a:rPr lang="ru-RU" dirty="0" smtClean="0"/>
              <a:t>постарайтесь </a:t>
            </a:r>
            <a:r>
              <a:rPr lang="ru-RU" dirty="0"/>
              <a:t>подобрать влагоотталкивающий материал. </a:t>
            </a: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39" y="2230080"/>
            <a:ext cx="3350755" cy="171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14" y="4509120"/>
            <a:ext cx="2341482" cy="166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авильный пятиугольник 5"/>
          <p:cNvSpPr/>
          <p:nvPr/>
        </p:nvSpPr>
        <p:spPr>
          <a:xfrm>
            <a:off x="611561" y="5236667"/>
            <a:ext cx="5616624" cy="1072653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ВАЖНО!</a:t>
            </a:r>
          </a:p>
          <a:p>
            <a:pPr algn="ctr"/>
            <a:r>
              <a:rPr lang="ru-RU" dirty="0" smtClean="0"/>
              <a:t>Рюкзак и мешок должны быть подписаны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4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saturation sat="2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802813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156886" cy="11568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52808" y="1772816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cap="all" dirty="0" smtClean="0">
                <a:latin typeface="Bahnschrift" panose="020B0502040204020203" pitchFamily="34" charset="0"/>
              </a:rPr>
              <a:t>4. Канцелярские принадлежности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1052736"/>
            <a:ext cx="659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общеобразовательное учреждение </a:t>
            </a:r>
          </a:p>
          <a:p>
            <a:r>
              <a:rPr lang="ru-RU" dirty="0" smtClean="0"/>
              <a:t>«Средняя общеобразовательная школа №2 им. В.Н. Михайлова»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348880"/>
            <a:ext cx="731373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/>
            <a:r>
              <a:rPr lang="ru-RU" dirty="0" smtClean="0"/>
              <a:t>* тетради </a:t>
            </a:r>
            <a:r>
              <a:rPr lang="ru-RU" dirty="0"/>
              <a:t>в обычную клетку и косую </a:t>
            </a:r>
            <a:r>
              <a:rPr lang="ru-RU" dirty="0" smtClean="0"/>
              <a:t>линейку по 12 листов</a:t>
            </a:r>
            <a:r>
              <a:rPr lang="ru-RU" dirty="0"/>
              <a:t>  – по </a:t>
            </a:r>
            <a:r>
              <a:rPr lang="ru-RU" dirty="0" smtClean="0"/>
              <a:t>5 штук</a:t>
            </a:r>
            <a:endParaRPr lang="ru-RU" dirty="0"/>
          </a:p>
          <a:p>
            <a:pPr lvl="0" fontAlgn="base"/>
            <a:r>
              <a:rPr lang="ru-RU" dirty="0" smtClean="0"/>
              <a:t>* обложки </a:t>
            </a:r>
            <a:r>
              <a:rPr lang="ru-RU" dirty="0"/>
              <a:t>для тетрадей </a:t>
            </a:r>
            <a:r>
              <a:rPr lang="ru-RU" dirty="0" smtClean="0"/>
              <a:t>и учебников (можно купить позже, в сентябре)</a:t>
            </a:r>
            <a:endParaRPr lang="ru-RU" dirty="0"/>
          </a:p>
          <a:p>
            <a:pPr lvl="0" fontAlgn="base"/>
            <a:r>
              <a:rPr lang="ru-RU" dirty="0" smtClean="0"/>
              <a:t>* закладки </a:t>
            </a:r>
            <a:r>
              <a:rPr lang="ru-RU" dirty="0"/>
              <a:t>для книг - (в зависимости от того, сколько будет книг)</a:t>
            </a:r>
          </a:p>
          <a:p>
            <a:pPr lvl="0" fontAlgn="base"/>
            <a:r>
              <a:rPr lang="ru-RU" dirty="0" smtClean="0"/>
              <a:t>* Пенал :</a:t>
            </a:r>
            <a:endParaRPr lang="ru-RU" dirty="0"/>
          </a:p>
          <a:p>
            <a:pPr lvl="0" fontAlgn="base"/>
            <a:r>
              <a:rPr lang="ru-RU" dirty="0" smtClean="0"/>
              <a:t>    </a:t>
            </a:r>
            <a:r>
              <a:rPr lang="ru-RU" b="1" dirty="0" smtClean="0"/>
              <a:t>ручки</a:t>
            </a:r>
            <a:r>
              <a:rPr lang="ru-RU" dirty="0" smtClean="0"/>
              <a:t>  </a:t>
            </a:r>
            <a:r>
              <a:rPr lang="ru-RU" dirty="0"/>
              <a:t>– </a:t>
            </a:r>
            <a:r>
              <a:rPr lang="ru-RU" b="1" dirty="0"/>
              <a:t>2 </a:t>
            </a:r>
            <a:r>
              <a:rPr lang="ru-RU" dirty="0"/>
              <a:t>простые шариковые ручки </a:t>
            </a:r>
            <a:r>
              <a:rPr lang="ru-RU" b="1" dirty="0"/>
              <a:t>синего</a:t>
            </a:r>
            <a:r>
              <a:rPr lang="ru-RU" dirty="0"/>
              <a:t> цвета </a:t>
            </a:r>
            <a:r>
              <a:rPr lang="ru-RU" b="1" dirty="0" smtClean="0"/>
              <a:t>+ 5 </a:t>
            </a:r>
            <a:r>
              <a:rPr lang="ru-RU" dirty="0" err="1" smtClean="0"/>
              <a:t>шт</a:t>
            </a:r>
            <a:r>
              <a:rPr lang="ru-RU" dirty="0" smtClean="0"/>
              <a:t> дома </a:t>
            </a:r>
            <a:r>
              <a:rPr lang="ru-RU" b="1" dirty="0" smtClean="0"/>
              <a:t>запас</a:t>
            </a:r>
          </a:p>
          <a:p>
            <a:pPr lvl="0" fontAlgn="base"/>
            <a:r>
              <a:rPr lang="ru-RU" dirty="0"/>
              <a:t> </a:t>
            </a:r>
            <a:r>
              <a:rPr lang="ru-RU" dirty="0" smtClean="0"/>
              <a:t>                  </a:t>
            </a:r>
            <a:r>
              <a:rPr lang="ru-RU" b="1" dirty="0" smtClean="0"/>
              <a:t>1</a:t>
            </a:r>
            <a:r>
              <a:rPr lang="ru-RU" dirty="0" smtClean="0"/>
              <a:t> </a:t>
            </a:r>
            <a:r>
              <a:rPr lang="ru-RU" dirty="0"/>
              <a:t>простую шариковую ручку </a:t>
            </a:r>
            <a:r>
              <a:rPr lang="ru-RU" b="1" dirty="0"/>
              <a:t>зеленого</a:t>
            </a:r>
            <a:r>
              <a:rPr lang="ru-RU" dirty="0"/>
              <a:t> </a:t>
            </a:r>
            <a:r>
              <a:rPr lang="ru-RU" dirty="0" smtClean="0"/>
              <a:t>цвета </a:t>
            </a:r>
            <a:r>
              <a:rPr lang="ru-RU" b="1" dirty="0" smtClean="0"/>
              <a:t>+ 3</a:t>
            </a:r>
            <a:r>
              <a:rPr lang="ru-RU" dirty="0" smtClean="0"/>
              <a:t> </a:t>
            </a:r>
            <a:r>
              <a:rPr lang="ru-RU" dirty="0" err="1" smtClean="0"/>
              <a:t>шт</a:t>
            </a:r>
            <a:r>
              <a:rPr lang="ru-RU" dirty="0" smtClean="0"/>
              <a:t> дома </a:t>
            </a:r>
            <a:r>
              <a:rPr lang="ru-RU" b="1" dirty="0" smtClean="0"/>
              <a:t>запас</a:t>
            </a:r>
            <a:endParaRPr lang="ru-RU" b="1" dirty="0"/>
          </a:p>
          <a:p>
            <a:pPr lvl="0" fontAlgn="base"/>
            <a:r>
              <a:rPr lang="ru-RU" dirty="0" smtClean="0"/>
              <a:t>    </a:t>
            </a:r>
            <a:r>
              <a:rPr lang="ru-RU" b="1" dirty="0" smtClean="0"/>
              <a:t>точилка</a:t>
            </a:r>
            <a:r>
              <a:rPr lang="ru-RU" dirty="0" smtClean="0"/>
              <a:t> с закрытым корпусом </a:t>
            </a:r>
            <a:r>
              <a:rPr lang="ru-RU" dirty="0"/>
              <a:t>– </a:t>
            </a:r>
            <a:r>
              <a:rPr lang="ru-RU" b="1" dirty="0"/>
              <a:t>1</a:t>
            </a:r>
            <a:r>
              <a:rPr lang="ru-RU" dirty="0"/>
              <a:t> </a:t>
            </a:r>
            <a:r>
              <a:rPr lang="ru-RU" dirty="0" smtClean="0"/>
              <a:t>штука  </a:t>
            </a:r>
            <a:r>
              <a:rPr lang="ru-RU" b="1" dirty="0" smtClean="0"/>
              <a:t>+ 1</a:t>
            </a:r>
            <a:r>
              <a:rPr lang="ru-RU" dirty="0" smtClean="0"/>
              <a:t> </a:t>
            </a:r>
            <a:r>
              <a:rPr lang="ru-RU" dirty="0" err="1" smtClean="0"/>
              <a:t>шт</a:t>
            </a:r>
            <a:r>
              <a:rPr lang="ru-RU" dirty="0" smtClean="0"/>
              <a:t> дома запас</a:t>
            </a:r>
          </a:p>
          <a:p>
            <a:pPr lvl="0" fontAlgn="base"/>
            <a:r>
              <a:rPr lang="ru-RU" dirty="0" smtClean="0"/>
              <a:t>    </a:t>
            </a:r>
            <a:r>
              <a:rPr lang="ru-RU" b="1" dirty="0" smtClean="0"/>
              <a:t>ластик</a:t>
            </a:r>
            <a:r>
              <a:rPr lang="ru-RU" dirty="0" smtClean="0"/>
              <a:t> крупный </a:t>
            </a:r>
            <a:r>
              <a:rPr lang="ru-RU" dirty="0"/>
              <a:t>– </a:t>
            </a:r>
            <a:r>
              <a:rPr lang="ru-RU" b="1" dirty="0"/>
              <a:t>1</a:t>
            </a:r>
            <a:r>
              <a:rPr lang="ru-RU" dirty="0"/>
              <a:t> </a:t>
            </a:r>
            <a:r>
              <a:rPr lang="ru-RU" dirty="0" smtClean="0"/>
              <a:t>штука </a:t>
            </a:r>
            <a:r>
              <a:rPr lang="ru-RU" b="1" dirty="0" smtClean="0"/>
              <a:t>+1</a:t>
            </a:r>
            <a:r>
              <a:rPr lang="ru-RU" dirty="0" smtClean="0"/>
              <a:t> </a:t>
            </a:r>
            <a:r>
              <a:rPr lang="ru-RU" dirty="0" err="1" smtClean="0"/>
              <a:t>шт</a:t>
            </a:r>
            <a:r>
              <a:rPr lang="ru-RU" dirty="0" smtClean="0"/>
              <a:t> дома запас</a:t>
            </a:r>
            <a:endParaRPr lang="ru-RU" dirty="0"/>
          </a:p>
          <a:p>
            <a:pPr lvl="0" fontAlgn="base"/>
            <a:r>
              <a:rPr lang="ru-RU" dirty="0" smtClean="0"/>
              <a:t>    </a:t>
            </a:r>
            <a:r>
              <a:rPr lang="ru-RU" b="1" dirty="0" smtClean="0"/>
              <a:t>линейка</a:t>
            </a:r>
            <a:r>
              <a:rPr lang="ru-RU" dirty="0" smtClean="0"/>
              <a:t> деревянная </a:t>
            </a:r>
            <a:r>
              <a:rPr lang="ru-RU" b="1" dirty="0" smtClean="0"/>
              <a:t>15/20 см </a:t>
            </a:r>
            <a:r>
              <a:rPr lang="ru-RU" dirty="0"/>
              <a:t>– </a:t>
            </a:r>
            <a:r>
              <a:rPr lang="ru-RU" b="1" dirty="0"/>
              <a:t>1</a:t>
            </a:r>
            <a:r>
              <a:rPr lang="ru-RU" dirty="0"/>
              <a:t> </a:t>
            </a:r>
            <a:r>
              <a:rPr lang="ru-RU" dirty="0" smtClean="0"/>
              <a:t>штука </a:t>
            </a:r>
            <a:r>
              <a:rPr lang="ru-RU" b="1" dirty="0" smtClean="0"/>
              <a:t>+ 1</a:t>
            </a:r>
            <a:r>
              <a:rPr lang="ru-RU" dirty="0" smtClean="0"/>
              <a:t> </a:t>
            </a:r>
            <a:r>
              <a:rPr lang="ru-RU" dirty="0" err="1" smtClean="0"/>
              <a:t>шт</a:t>
            </a:r>
            <a:r>
              <a:rPr lang="ru-RU" dirty="0" smtClean="0"/>
              <a:t> дома запас</a:t>
            </a:r>
            <a:endParaRPr lang="ru-RU" dirty="0"/>
          </a:p>
          <a:p>
            <a:pPr lvl="0" fontAlgn="base"/>
            <a:r>
              <a:rPr lang="ru-RU" dirty="0" smtClean="0"/>
              <a:t>    </a:t>
            </a:r>
            <a:r>
              <a:rPr lang="ru-RU" b="1" dirty="0" smtClean="0"/>
              <a:t>простой </a:t>
            </a:r>
            <a:r>
              <a:rPr lang="ru-RU" b="1" dirty="0"/>
              <a:t>карандаш</a:t>
            </a:r>
            <a:r>
              <a:rPr lang="ru-RU" dirty="0"/>
              <a:t> —  </a:t>
            </a:r>
            <a:r>
              <a:rPr lang="ru-RU" b="1" dirty="0"/>
              <a:t>2</a:t>
            </a:r>
            <a:r>
              <a:rPr lang="ru-RU" dirty="0"/>
              <a:t> </a:t>
            </a:r>
            <a:r>
              <a:rPr lang="ru-RU" dirty="0" smtClean="0"/>
              <a:t>штуки (</a:t>
            </a:r>
            <a:r>
              <a:rPr lang="ru-RU" dirty="0" err="1" smtClean="0"/>
              <a:t>тм</a:t>
            </a:r>
            <a:r>
              <a:rPr lang="ru-RU" dirty="0" smtClean="0"/>
              <a:t>) + 3 </a:t>
            </a:r>
            <a:r>
              <a:rPr lang="ru-RU" dirty="0" err="1" smtClean="0"/>
              <a:t>шт</a:t>
            </a:r>
            <a:r>
              <a:rPr lang="ru-RU" dirty="0" smtClean="0"/>
              <a:t> дома запас </a:t>
            </a:r>
            <a:endParaRPr lang="ru-RU" dirty="0"/>
          </a:p>
          <a:p>
            <a:pPr lvl="0" fontAlgn="base"/>
            <a:r>
              <a:rPr lang="ru-RU" dirty="0" smtClean="0"/>
              <a:t>* папка </a:t>
            </a:r>
            <a:r>
              <a:rPr lang="ru-RU" dirty="0"/>
              <a:t>для тетрадей и прописей – </a:t>
            </a:r>
            <a:r>
              <a:rPr lang="ru-RU" b="1" dirty="0"/>
              <a:t>1</a:t>
            </a:r>
            <a:r>
              <a:rPr lang="ru-RU" dirty="0"/>
              <a:t> </a:t>
            </a:r>
            <a:r>
              <a:rPr lang="ru-RU" dirty="0" smtClean="0"/>
              <a:t>штука</a:t>
            </a:r>
          </a:p>
          <a:p>
            <a:pPr lvl="0" fontAlgn="base"/>
            <a:r>
              <a:rPr lang="ru-RU" dirty="0" smtClean="0"/>
              <a:t>* подставка для книг (металл) </a:t>
            </a:r>
            <a:endParaRPr lang="ru-RU" dirty="0"/>
          </a:p>
          <a:p>
            <a:pPr lvl="0" fontAlgn="base"/>
            <a:r>
              <a:rPr lang="ru-RU" dirty="0" smtClean="0"/>
              <a:t>* цветные </a:t>
            </a:r>
            <a:r>
              <a:rPr lang="ru-RU" dirty="0"/>
              <a:t>карандаши </a:t>
            </a:r>
            <a:r>
              <a:rPr lang="ru-RU" b="1" dirty="0"/>
              <a:t>12 </a:t>
            </a:r>
            <a:r>
              <a:rPr lang="ru-RU" dirty="0" smtClean="0"/>
              <a:t>цветов (ударопрочный грифель) -</a:t>
            </a:r>
            <a:r>
              <a:rPr lang="ru-RU" dirty="0"/>
              <a:t>1 </a:t>
            </a:r>
            <a:r>
              <a:rPr lang="ru-RU" dirty="0" smtClean="0"/>
              <a:t>коробка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saturation sat="2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802813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156886" cy="11568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52808" y="1772816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cap="all" dirty="0" smtClean="0">
                <a:latin typeface="Bahnschrift" panose="020B0502040204020203" pitchFamily="34" charset="0"/>
              </a:rPr>
              <a:t>4. Канцелярские принадлежности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1052736"/>
            <a:ext cx="659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общеобразовательное учреждение </a:t>
            </a:r>
          </a:p>
          <a:p>
            <a:r>
              <a:rPr lang="ru-RU" dirty="0" smtClean="0"/>
              <a:t>«Средняя общеобразовательная школа №2 им. В.Н. Михайлова»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4110" y="2234481"/>
            <a:ext cx="56886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На </a:t>
            </a:r>
            <a:r>
              <a:rPr lang="ru-RU" b="1" dirty="0"/>
              <a:t>урок  технологии по одной единице следует купить:</a:t>
            </a:r>
            <a:endParaRPr lang="ru-RU" dirty="0"/>
          </a:p>
          <a:p>
            <a:pPr fontAlgn="base"/>
            <a:r>
              <a:rPr lang="ru-RU" dirty="0" smtClean="0"/>
              <a:t>* папка </a:t>
            </a:r>
            <a:r>
              <a:rPr lang="ru-RU" dirty="0"/>
              <a:t>для творческих </a:t>
            </a:r>
            <a:r>
              <a:rPr lang="ru-RU" dirty="0" smtClean="0"/>
              <a:t>работ А4 (сумочка с ручками)</a:t>
            </a:r>
          </a:p>
          <a:p>
            <a:pPr fontAlgn="base"/>
            <a:r>
              <a:rPr lang="ru-RU" dirty="0" smtClean="0"/>
              <a:t>* накладка на стол для защиты поверхности парты</a:t>
            </a:r>
            <a:endParaRPr lang="ru-RU" dirty="0"/>
          </a:p>
          <a:p>
            <a:pPr lvl="0" fontAlgn="base"/>
            <a:r>
              <a:rPr lang="ru-RU" dirty="0" smtClean="0"/>
              <a:t>* цветная бумага</a:t>
            </a:r>
          </a:p>
          <a:p>
            <a:pPr lvl="0" fontAlgn="base"/>
            <a:r>
              <a:rPr lang="ru-RU" dirty="0" smtClean="0"/>
              <a:t>* цветной картон + белый картон</a:t>
            </a:r>
            <a:endParaRPr lang="ru-RU" dirty="0"/>
          </a:p>
          <a:p>
            <a:pPr lvl="0" fontAlgn="base"/>
            <a:r>
              <a:rPr lang="ru-RU" dirty="0" smtClean="0"/>
              <a:t>* пластилин 12 цветов + доска </a:t>
            </a:r>
            <a:r>
              <a:rPr lang="ru-RU" dirty="0"/>
              <a:t>для </a:t>
            </a:r>
            <a:r>
              <a:rPr lang="ru-RU" dirty="0" smtClean="0"/>
              <a:t>лепки</a:t>
            </a:r>
            <a:endParaRPr lang="ru-RU" dirty="0"/>
          </a:p>
          <a:p>
            <a:pPr lvl="0" fontAlgn="base"/>
            <a:r>
              <a:rPr lang="ru-RU" dirty="0" smtClean="0"/>
              <a:t>* клей-карандаш</a:t>
            </a:r>
            <a:endParaRPr lang="ru-RU" dirty="0"/>
          </a:p>
          <a:p>
            <a:pPr lvl="0" fontAlgn="base"/>
            <a:r>
              <a:rPr lang="ru-RU" dirty="0" smtClean="0"/>
              <a:t>* ножницы</a:t>
            </a:r>
            <a:endParaRPr lang="ru-RU" dirty="0"/>
          </a:p>
          <a:p>
            <a:pPr lvl="0" fontAlgn="base"/>
            <a:r>
              <a:rPr lang="ru-RU" dirty="0" smtClean="0"/>
              <a:t> </a:t>
            </a:r>
            <a:r>
              <a:rPr lang="ru-RU" b="1" dirty="0"/>
              <a:t>Д</a:t>
            </a:r>
            <a:r>
              <a:rPr lang="ru-RU" b="1" dirty="0" smtClean="0"/>
              <a:t>ля урока изобразительного искусства </a:t>
            </a:r>
          </a:p>
          <a:p>
            <a:pPr lvl="0" fontAlgn="base"/>
            <a:r>
              <a:rPr lang="ru-RU" dirty="0" smtClean="0"/>
              <a:t>* альбом для рисования </a:t>
            </a:r>
          </a:p>
          <a:p>
            <a:pPr lvl="0" fontAlgn="base"/>
            <a:r>
              <a:rPr lang="ru-RU" dirty="0" smtClean="0"/>
              <a:t>* краски акварель 12 цветов + фломастеры</a:t>
            </a:r>
          </a:p>
          <a:p>
            <a:pPr lvl="0" fontAlgn="base"/>
            <a:r>
              <a:rPr lang="ru-RU" dirty="0" smtClean="0"/>
              <a:t>* кисти (набор 4-5 штук разных + 1 толстая)</a:t>
            </a:r>
          </a:p>
          <a:p>
            <a:pPr lvl="0" fontAlgn="base"/>
            <a:r>
              <a:rPr lang="ru-RU" dirty="0" smtClean="0"/>
              <a:t>* фартук + нарукавники, непроливайка</a:t>
            </a:r>
          </a:p>
          <a:p>
            <a:pPr lvl="0" fontAlgn="base"/>
            <a:r>
              <a:rPr lang="ru-RU" dirty="0" smtClean="0"/>
              <a:t>* клеенка для защиты поверхности парты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051" y="3140968"/>
            <a:ext cx="403535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авильный пятиугольник 9"/>
          <p:cNvSpPr/>
          <p:nvPr/>
        </p:nvSpPr>
        <p:spPr>
          <a:xfrm>
            <a:off x="4988320" y="4518179"/>
            <a:ext cx="3528393" cy="1686620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ВАЖНО!</a:t>
            </a:r>
          </a:p>
          <a:p>
            <a:pPr algn="ctr"/>
            <a:r>
              <a:rPr lang="ru-RU" dirty="0" smtClean="0"/>
              <a:t>Папки и альбомы  должны быть подписаны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2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saturation sat="2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802813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1156886" cy="11568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52808" y="1772816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cap="all" dirty="0" smtClean="0">
                <a:latin typeface="Bahnschrift" panose="020B0502040204020203" pitchFamily="34" charset="0"/>
              </a:rPr>
              <a:t>5. напутствие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1052736"/>
            <a:ext cx="659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общеобразовательное учреждение </a:t>
            </a:r>
          </a:p>
          <a:p>
            <a:r>
              <a:rPr lang="ru-RU" dirty="0" smtClean="0"/>
              <a:t>«Средняя общеобразовательная школа №2 им. В.Н. Михайлова»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80864" y="2290034"/>
            <a:ext cx="8382359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Пусть будущий ученик вместе с вами выбирает себе школьные принадлежности.</a:t>
            </a:r>
          </a:p>
          <a:p>
            <a:endParaRPr lang="ru-RU" dirty="0" smtClean="0"/>
          </a:p>
          <a:p>
            <a:r>
              <a:rPr lang="ru-RU" dirty="0" smtClean="0"/>
              <a:t>Красивыми и необычными по дизайну ручками можно рисовать в блокнотах </a:t>
            </a:r>
          </a:p>
          <a:p>
            <a:r>
              <a:rPr lang="ru-RU" dirty="0" smtClean="0"/>
              <a:t>на переменках.</a:t>
            </a:r>
          </a:p>
          <a:p>
            <a:endParaRPr lang="ru-RU" dirty="0"/>
          </a:p>
          <a:p>
            <a:r>
              <a:rPr lang="ru-RU" dirty="0" smtClean="0"/>
              <a:t>Помните! Что вещи могут теряться и ломаться. Учитывайте это при сборах в школу.</a:t>
            </a:r>
          </a:p>
          <a:p>
            <a:endParaRPr lang="ru-RU" dirty="0"/>
          </a:p>
          <a:p>
            <a:r>
              <a:rPr lang="ru-RU" sz="1600" b="1" u="sng" dirty="0" smtClean="0"/>
              <a:t>Всё, что не успели купить до 1 сентября, можно купить после 1 сентября со скидками.</a:t>
            </a:r>
          </a:p>
          <a:p>
            <a:endParaRPr lang="ru-RU" sz="1600" b="1" u="sng" dirty="0"/>
          </a:p>
          <a:p>
            <a:r>
              <a:rPr lang="ru-RU" dirty="0" smtClean="0"/>
              <a:t>                                                     Пусть ваш багаж знаний будет  легким!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С уважением,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 ваша ШКОЛА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96" y="4581128"/>
            <a:ext cx="2607768" cy="14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3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475</Words>
  <Application>Microsoft Office PowerPoint</Application>
  <PresentationFormat>Экран (4:3)</PresentationFormat>
  <Paragraphs>105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91855</dc:creator>
  <cp:lastModifiedBy>91855</cp:lastModifiedBy>
  <cp:revision>12</cp:revision>
  <dcterms:created xsi:type="dcterms:W3CDTF">2025-03-26T18:49:24Z</dcterms:created>
  <dcterms:modified xsi:type="dcterms:W3CDTF">2025-03-26T21:15:45Z</dcterms:modified>
</cp:coreProperties>
</file>