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3" r:id="rId3"/>
    <p:sldId id="265" r:id="rId4"/>
    <p:sldId id="266" r:id="rId5"/>
    <p:sldId id="267" r:id="rId6"/>
    <p:sldId id="268" r:id="rId7"/>
    <p:sldId id="264" r:id="rId8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74A"/>
    <a:srgbClr val="3399FF"/>
    <a:srgbClr val="666699"/>
    <a:srgbClr val="E590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84583" autoAdjust="0"/>
  </p:normalViewPr>
  <p:slideViewPr>
    <p:cSldViewPr>
      <p:cViewPr varScale="1">
        <p:scale>
          <a:sx n="61" d="100"/>
          <a:sy n="61" d="100"/>
        </p:scale>
        <p:origin x="99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resentation-creation.ru/powerpoint-templates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Оригинальные шаблоны для презентаций: </a:t>
            </a:r>
            <a:r>
              <a:rPr lang="ru-RU" sz="1200" dirty="0">
                <a:hlinkClick r:id="rId3"/>
              </a:rPr>
              <a:t>https://presentation-creation.ru/powerpoint-templates.html</a:t>
            </a:r>
            <a:r>
              <a:rPr lang="en-US" sz="1200" dirty="0"/>
              <a:t> </a:t>
            </a:r>
            <a:endParaRPr lang="ru-RU" sz="1200" dirty="0"/>
          </a:p>
          <a:p>
            <a:r>
              <a:rPr lang="ru-RU" sz="1200" dirty="0"/>
              <a:t>Бесплатно и без регистрации.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344553"/>
            <a:ext cx="6480720" cy="1080120"/>
          </a:xfrm>
        </p:spPr>
        <p:txBody>
          <a:bodyPr/>
          <a:lstStyle>
            <a:lvl1pPr>
              <a:defRPr b="1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/>
              <a:t>Образец</a:t>
            </a:r>
            <a:r>
              <a:rPr lang="en-US" dirty="0"/>
              <a:t> </a:t>
            </a:r>
            <a:r>
              <a:rPr lang="ru-RU" dirty="0"/>
              <a:t>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1" name="Текст 2"/>
          <p:cNvSpPr>
            <a:spLocks noGrp="1"/>
          </p:cNvSpPr>
          <p:nvPr>
            <p:ph idx="1"/>
          </p:nvPr>
        </p:nvSpPr>
        <p:spPr>
          <a:xfrm>
            <a:off x="251520" y="1556792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  <a:lvl2pPr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91549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556792"/>
            <a:ext cx="7344816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3140968"/>
            <a:ext cx="6480720" cy="2232248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54545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МБОУ СОШ № 2 имени В.Н Михайлова</a:t>
            </a:r>
            <a:br>
              <a:rPr lang="ru-RU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Консультационный пункт для родителей</a:t>
            </a:r>
            <a:endParaRPr lang="ru-RU" sz="36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362B4D5D-1058-4BDC-9E8B-4AD9CC456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260648"/>
            <a:ext cx="3168352" cy="2232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87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191549"/>
            <a:ext cx="8424936" cy="1224136"/>
          </a:xfrm>
        </p:spPr>
        <p:txBody>
          <a:bodyPr/>
          <a:lstStyle/>
          <a:p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О нас </a:t>
            </a:r>
          </a:p>
        </p:txBody>
      </p:sp>
      <p:sp>
        <p:nvSpPr>
          <p:cNvPr id="19" name="Line 253"/>
          <p:cNvSpPr>
            <a:spLocks noChangeShapeType="1"/>
          </p:cNvSpPr>
          <p:nvPr/>
        </p:nvSpPr>
        <p:spPr bwMode="gray">
          <a:xfrm>
            <a:off x="1571600" y="4946182"/>
            <a:ext cx="4224536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Rectangle 254"/>
          <p:cNvSpPr>
            <a:spLocks noChangeArrowheads="1"/>
          </p:cNvSpPr>
          <p:nvPr/>
        </p:nvSpPr>
        <p:spPr bwMode="gray">
          <a:xfrm rot="3419336">
            <a:off x="1287437" y="4369920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21" name="Text Box 255"/>
          <p:cNvSpPr txBox="1">
            <a:spLocks noChangeArrowheads="1"/>
          </p:cNvSpPr>
          <p:nvPr/>
        </p:nvSpPr>
        <p:spPr bwMode="gray">
          <a:xfrm>
            <a:off x="1343000" y="4412782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4</a:t>
            </a:r>
          </a:p>
        </p:txBody>
      </p:sp>
      <p:sp>
        <p:nvSpPr>
          <p:cNvPr id="22" name="Line 256"/>
          <p:cNvSpPr>
            <a:spLocks noChangeShapeType="1"/>
          </p:cNvSpPr>
          <p:nvPr/>
        </p:nvSpPr>
        <p:spPr bwMode="gray">
          <a:xfrm>
            <a:off x="1571600" y="2431582"/>
            <a:ext cx="4224536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" name="Rectangle 257"/>
          <p:cNvSpPr>
            <a:spLocks noChangeArrowheads="1"/>
          </p:cNvSpPr>
          <p:nvPr/>
        </p:nvSpPr>
        <p:spPr bwMode="gray">
          <a:xfrm rot="3419336">
            <a:off x="1215429" y="1855320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/>
          <a:p>
            <a:endParaRPr lang="ru-RU">
              <a:solidFill>
                <a:srgbClr val="FF0000"/>
              </a:solidFill>
            </a:endParaRPr>
          </a:p>
        </p:txBody>
      </p:sp>
      <p:sp>
        <p:nvSpPr>
          <p:cNvPr id="37" name="Text Box 258"/>
          <p:cNvSpPr txBox="1">
            <a:spLocks noChangeArrowheads="1"/>
          </p:cNvSpPr>
          <p:nvPr/>
        </p:nvSpPr>
        <p:spPr bwMode="gray">
          <a:xfrm>
            <a:off x="2638400" y="1942632"/>
            <a:ext cx="233108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 Как нас найти 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38" name="Text Box 259"/>
          <p:cNvSpPr txBox="1">
            <a:spLocks noChangeArrowheads="1"/>
          </p:cNvSpPr>
          <p:nvPr/>
        </p:nvSpPr>
        <p:spPr bwMode="gray">
          <a:xfrm>
            <a:off x="1343000" y="1898182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1</a:t>
            </a:r>
          </a:p>
        </p:txBody>
      </p:sp>
      <p:sp>
        <p:nvSpPr>
          <p:cNvPr id="39" name="Line 260"/>
          <p:cNvSpPr>
            <a:spLocks noChangeShapeType="1"/>
          </p:cNvSpPr>
          <p:nvPr/>
        </p:nvSpPr>
        <p:spPr bwMode="gray">
          <a:xfrm>
            <a:off x="1571600" y="3269782"/>
            <a:ext cx="4224536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3" name="Rectangle 261"/>
          <p:cNvSpPr>
            <a:spLocks noChangeArrowheads="1"/>
          </p:cNvSpPr>
          <p:nvPr/>
        </p:nvSpPr>
        <p:spPr bwMode="gray">
          <a:xfrm rot="3419336">
            <a:off x="1287437" y="2693520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44" name="Text Box 262"/>
          <p:cNvSpPr txBox="1">
            <a:spLocks noChangeArrowheads="1"/>
          </p:cNvSpPr>
          <p:nvPr/>
        </p:nvSpPr>
        <p:spPr bwMode="gray">
          <a:xfrm>
            <a:off x="1343000" y="2736382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FFFF"/>
                </a:solidFill>
                <a:latin typeface="Arial" charset="0"/>
              </a:rPr>
              <a:t>2</a:t>
            </a:r>
          </a:p>
        </p:txBody>
      </p:sp>
      <p:sp>
        <p:nvSpPr>
          <p:cNvPr id="45" name="Line 263"/>
          <p:cNvSpPr>
            <a:spLocks noChangeShapeType="1"/>
          </p:cNvSpPr>
          <p:nvPr/>
        </p:nvSpPr>
        <p:spPr bwMode="gray">
          <a:xfrm>
            <a:off x="1573188" y="4106396"/>
            <a:ext cx="4222948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6" name="Rectangle 264"/>
          <p:cNvSpPr>
            <a:spLocks noChangeArrowheads="1"/>
          </p:cNvSpPr>
          <p:nvPr/>
        </p:nvSpPr>
        <p:spPr bwMode="gray">
          <a:xfrm rot="3419336">
            <a:off x="1287437" y="3531720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47" name="Text Box 265"/>
          <p:cNvSpPr txBox="1">
            <a:spLocks noChangeArrowheads="1"/>
          </p:cNvSpPr>
          <p:nvPr/>
        </p:nvSpPr>
        <p:spPr bwMode="gray">
          <a:xfrm>
            <a:off x="1343000" y="3574582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3</a:t>
            </a:r>
          </a:p>
        </p:txBody>
      </p:sp>
      <p:sp>
        <p:nvSpPr>
          <p:cNvPr id="48" name="Line 266"/>
          <p:cNvSpPr>
            <a:spLocks noChangeShapeType="1"/>
          </p:cNvSpPr>
          <p:nvPr/>
        </p:nvSpPr>
        <p:spPr bwMode="gray">
          <a:xfrm>
            <a:off x="1571600" y="5806607"/>
            <a:ext cx="4224536" cy="0"/>
          </a:xfrm>
          <a:prstGeom prst="line">
            <a:avLst/>
          </a:prstGeom>
          <a:noFill/>
          <a:ln w="25400">
            <a:solidFill>
              <a:schemeClr val="accent4">
                <a:lumMod val="75000"/>
              </a:schemeClr>
            </a:solidFill>
            <a:prstDash val="sysDot"/>
            <a:round/>
            <a:headEnd/>
            <a:tailEnd type="oval" w="med" len="med"/>
          </a:ln>
          <a:effectLst/>
        </p:spPr>
        <p:txBody>
          <a:bodyPr wrap="none" anchor="ctr"/>
          <a:lstStyle/>
          <a:p>
            <a:endParaRPr lang="ru-RU"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9" name="Rectangle 267"/>
          <p:cNvSpPr>
            <a:spLocks noChangeArrowheads="1"/>
          </p:cNvSpPr>
          <p:nvPr/>
        </p:nvSpPr>
        <p:spPr bwMode="ltGray">
          <a:xfrm rot="3419336">
            <a:off x="1287437" y="5230345"/>
            <a:ext cx="479425" cy="520700"/>
          </a:xfrm>
          <a:prstGeom prst="rect">
            <a:avLst/>
          </a:prstGeom>
          <a:gradFill rotWithShape="1">
            <a:gsLst>
              <a:gs pos="0">
                <a:srgbClr val="990099"/>
              </a:gs>
              <a:gs pos="100000">
                <a:srgbClr val="990099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miter lim="800000"/>
            <a:headEnd/>
            <a:tailEnd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rgbClr val="990099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0" name="Text Box 268"/>
          <p:cNvSpPr txBox="1">
            <a:spLocks noChangeArrowheads="1"/>
          </p:cNvSpPr>
          <p:nvPr/>
        </p:nvSpPr>
        <p:spPr bwMode="gray">
          <a:xfrm>
            <a:off x="1343000" y="5273207"/>
            <a:ext cx="3540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b="1" dirty="0">
                <a:solidFill>
                  <a:srgbClr val="FFFFFF"/>
                </a:solidFill>
                <a:latin typeface="Arial" charset="0"/>
              </a:rPr>
              <a:t>5</a:t>
            </a:r>
          </a:p>
        </p:txBody>
      </p:sp>
      <p:sp>
        <p:nvSpPr>
          <p:cNvPr id="51" name="Text Box 269"/>
          <p:cNvSpPr txBox="1">
            <a:spLocks noChangeArrowheads="1"/>
          </p:cNvSpPr>
          <p:nvPr/>
        </p:nvSpPr>
        <p:spPr bwMode="gray">
          <a:xfrm>
            <a:off x="2638400" y="2804645"/>
            <a:ext cx="559627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Для кого наш консультационный </a:t>
            </a:r>
            <a:r>
              <a:rPr lang="ru-RU" sz="2400" dirty="0" err="1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пукт</a:t>
            </a:r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 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52" name="Text Box 270"/>
          <p:cNvSpPr txBox="1">
            <a:spLocks noChangeArrowheads="1"/>
          </p:cNvSpPr>
          <p:nvPr/>
        </p:nvSpPr>
        <p:spPr bwMode="gray">
          <a:xfrm>
            <a:off x="2638400" y="3644432"/>
            <a:ext cx="375974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Консультации психолога 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53" name="Text Box 271"/>
          <p:cNvSpPr txBox="1">
            <a:spLocks noChangeArrowheads="1"/>
          </p:cNvSpPr>
          <p:nvPr/>
        </p:nvSpPr>
        <p:spPr bwMode="gray">
          <a:xfrm>
            <a:off x="2638400" y="4485807"/>
            <a:ext cx="363496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Консультации логопеда 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</p:txBody>
      </p:sp>
      <p:sp>
        <p:nvSpPr>
          <p:cNvPr id="54" name="Text Box 272"/>
          <p:cNvSpPr txBox="1">
            <a:spLocks noChangeArrowheads="1"/>
          </p:cNvSpPr>
          <p:nvPr/>
        </p:nvSpPr>
        <p:spPr bwMode="gray">
          <a:xfrm>
            <a:off x="2638400" y="5336707"/>
            <a:ext cx="328936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ru-RU" sz="2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Как к нам записаться 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302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 нас найти 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6FF952CA-F998-4D19-8537-47DE3F47C3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537889"/>
            <a:ext cx="3353034" cy="1891111"/>
          </a:xfr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43B9F8F-9884-43BD-B3DB-E8D7E149EB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332032"/>
            <a:ext cx="1500047" cy="265965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4FF2562-9144-4C50-B573-CE619D1530FB}"/>
              </a:ext>
            </a:extLst>
          </p:cNvPr>
          <p:cNvSpPr txBox="1"/>
          <p:nvPr/>
        </p:nvSpPr>
        <p:spPr>
          <a:xfrm>
            <a:off x="539552" y="4509120"/>
            <a:ext cx="655272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Наш консультационный </a:t>
            </a:r>
          </a:p>
          <a:p>
            <a:r>
              <a:rPr lang="ru-RU" sz="3200">
                <a:solidFill>
                  <a:schemeClr val="bg2">
                    <a:lumMod val="25000"/>
                  </a:schemeClr>
                </a:solidFill>
              </a:rPr>
              <a:t>пукт </a:t>
            </a:r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находится:</a:t>
            </a:r>
          </a:p>
          <a:p>
            <a:r>
              <a:rPr lang="ru-RU" sz="3200" dirty="0">
                <a:solidFill>
                  <a:schemeClr val="bg2">
                    <a:lumMod val="25000"/>
                  </a:schemeClr>
                </a:solidFill>
              </a:rPr>
              <a:t> в городе Королев по адресу улица  Горького д 4а.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452" y="316344"/>
            <a:ext cx="7344816" cy="1224136"/>
          </a:xfrm>
        </p:spPr>
        <p:txBody>
          <a:bodyPr>
            <a:normAutofit fontScale="90000"/>
          </a:bodyPr>
          <a:lstStyle/>
          <a:p>
            <a:br>
              <a:rPr lang="ru-RU" sz="36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</a:br>
            <a:r>
              <a:rPr lang="ru-RU" sz="36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Для кого наш </a:t>
            </a:r>
            <a:br>
              <a:rPr lang="ru-RU" sz="36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</a:br>
            <a:r>
              <a:rPr lang="ru-RU" sz="36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  <a:t>консультационный центр </a:t>
            </a:r>
            <a:br>
              <a:rPr lang="en-US" sz="4400" dirty="0">
                <a:solidFill>
                  <a:schemeClr val="bg2">
                    <a:lumMod val="50000"/>
                  </a:schemeClr>
                </a:solidFill>
                <a:latin typeface="Arial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  <a:effectLst/>
                <a:latin typeface="Bahnschrift Light Semi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всех родителей детей 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Bahnschrift Light Semi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нашего дошкольного учреждения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effectLst/>
                <a:latin typeface="Bahnschrift Light SemiCondensed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</a:t>
            </a:r>
            <a:r>
              <a:rPr lang="ru-RU" sz="2800" i="0" dirty="0">
                <a:solidFill>
                  <a:schemeClr val="bg2">
                    <a:lumMod val="25000"/>
                  </a:schemeClr>
                </a:solidFill>
                <a:effectLst/>
                <a:latin typeface="Bahnschrift Light SemiCondensed" panose="020B0502040204020203" pitchFamily="34" charset="0"/>
              </a:rPr>
              <a:t>оторым необходима психолого-педагогическая, методическая и консультационная помощь.</a:t>
            </a:r>
          </a:p>
          <a:p>
            <a:r>
              <a:rPr lang="ru-RU" sz="2800" dirty="0">
                <a:solidFill>
                  <a:schemeClr val="bg2">
                    <a:lumMod val="25000"/>
                  </a:schemeClr>
                </a:solidFill>
                <a:latin typeface="Bahnschrift Light SemiCondensed" panose="020B0502040204020203" pitchFamily="34" charset="0"/>
              </a:rPr>
              <a:t>Основная задача консультационного центра оказывать всестороннюю помощь и поддержку в воспитании и развитии детей. Помощь в нормализации эмоционального фона в семье.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8DBCE0-4BDF-4B00-832D-A9B6A3230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Консультации психолога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5FD4AF-3B2A-4B2A-918C-53906B603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415685"/>
            <a:ext cx="7344816" cy="4821627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 какими вопросами работает наш психолог</a:t>
            </a:r>
            <a:r>
              <a:rPr lang="ru-RU" sz="1600" dirty="0"/>
              <a:t>: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Адаптация детей к образовательному учреждению 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Возрастные кризисы 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Межличностные отношения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Агрессивное поведение ребенка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Трудности в обучении (слабая самоорганизация)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Эффективные навыки взаимодействия с детьми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Возрастные особенности детей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Преодоление личностных трудностей ребенка (тревога, неуверенность, перфекционизм, инфантилизм и </a:t>
            </a:r>
            <a:r>
              <a:rPr lang="ru-RU" sz="2000" dirty="0" err="1">
                <a:solidFill>
                  <a:schemeClr val="bg2">
                    <a:lumMod val="25000"/>
                  </a:schemeClr>
                </a:solidFill>
              </a:rPr>
              <a:t>тд</a:t>
            </a:r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Проблемы в отношениях с противоположенным полом (подростки, любовь и дружба) 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Формирование и развитие самостоятельности подростка/ребенка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646929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F16B22-0308-41E1-80AC-713700CA7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Консультация логопеда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BC83A2-D9E6-4CE4-8552-2DDD8AB23E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5" y="1415685"/>
            <a:ext cx="5328591" cy="4821627"/>
          </a:xfrm>
        </p:spPr>
        <p:txBody>
          <a:bodyPr>
            <a:normAutofit/>
          </a:bodyPr>
          <a:lstStyle/>
          <a:p>
            <a:r>
              <a:rPr lang="ru-RU" sz="3000" dirty="0"/>
              <a:t>С какими вопросами работает наш логопед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Возрастные особенности развития речи. 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Формирование грамматического строя речи.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Ребенок не выговаривает звуки.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Артикуляционная гимнастика. Что это? Зачем она нужна?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Неправильное согласование слов в предложении.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Речевая готовность ребенка к школе. </a:t>
            </a:r>
          </a:p>
          <a:p>
            <a:r>
              <a:rPr lang="ru-RU" sz="2000" dirty="0">
                <a:solidFill>
                  <a:schemeClr val="bg2">
                    <a:lumMod val="25000"/>
                  </a:schemeClr>
                </a:solidFill>
              </a:rPr>
              <a:t>Неправильное произношение звуков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8695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Как к нам записаться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9571A4-D7BC-4FAD-9C3A-4BCA915F6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fontAlgn="base"/>
            <a:r>
              <a:rPr lang="en-US" b="0" i="0" dirty="0">
                <a:solidFill>
                  <a:srgbClr val="545454"/>
                </a:solidFill>
                <a:effectLst/>
                <a:latin typeface="Lato" panose="020B0604020202020204" pitchFamily="34" charset="0"/>
              </a:rPr>
              <a:t>+7 (495) 519-14-80</a:t>
            </a:r>
          </a:p>
          <a:p>
            <a:pPr algn="ctr" fontAlgn="base"/>
            <a:r>
              <a:rPr lang="en-US" b="0" i="0" dirty="0">
                <a:solidFill>
                  <a:srgbClr val="545454"/>
                </a:solidFill>
                <a:effectLst/>
                <a:latin typeface="Lato" panose="020B0604020202020204" pitchFamily="34" charset="0"/>
              </a:rPr>
              <a:t>adoy27@yandex.ru</a:t>
            </a:r>
          </a:p>
          <a:p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1e4ea36c3f5c5dd1d6e4ba5d2d9f902e72f5c4"/>
</p:tagLst>
</file>

<file path=ppt/theme/theme1.xml><?xml version="1.0" encoding="utf-8"?>
<a:theme xmlns:a="http://schemas.openxmlformats.org/drawingml/2006/main" name="Тема Office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2535</TotalTime>
  <Words>259</Words>
  <Application>Microsoft Office PowerPoint</Application>
  <PresentationFormat>Экран (4:3)</PresentationFormat>
  <Paragraphs>46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Bahnschrift Light SemiCondensed</vt:lpstr>
      <vt:lpstr>Calibri</vt:lpstr>
      <vt:lpstr>Lato</vt:lpstr>
      <vt:lpstr>Times New Roman</vt:lpstr>
      <vt:lpstr>Тема Office</vt:lpstr>
      <vt:lpstr>МБОУ СОШ № 2 имени В.Н Михайлова Консультационный пункт для родителей</vt:lpstr>
      <vt:lpstr>О нас </vt:lpstr>
      <vt:lpstr>Как нас найти </vt:lpstr>
      <vt:lpstr> Для кого наш  консультационный центр  </vt:lpstr>
      <vt:lpstr>Консультации психолога</vt:lpstr>
      <vt:lpstr>Консультация логопеда</vt:lpstr>
      <vt:lpstr>Как к нам записаться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Бордюр голубых оттенков</dc:title>
  <dc:creator>obstinate</dc:creator>
  <dc:description>Шаблон презентации с сайта https://presentation-creation.ru/</dc:description>
  <cp:lastModifiedBy>ПК</cp:lastModifiedBy>
  <cp:revision>1250</cp:revision>
  <dcterms:created xsi:type="dcterms:W3CDTF">2018-02-25T09:09:03Z</dcterms:created>
  <dcterms:modified xsi:type="dcterms:W3CDTF">2026-03-16T06:05:49Z</dcterms:modified>
</cp:coreProperties>
</file>