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3BD06-E39D-40A5-99A4-8A555209C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1676C-EF0A-4189-8F55-7210FDD15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75FD0-CFE0-4FE1-ACEA-B82D6D99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0E916D-0C5E-4205-A35F-1F25848F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37A70-5AD7-450B-A97D-655C846C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3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2D7E3-1F46-4B21-AF51-4D071703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287A60-9722-41AB-AE8F-798AA6832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E9F50-516F-4E86-8C1B-43820736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FDE17-8954-4C71-A7A3-C34F2637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24C53-C5B6-4E66-9E70-3ED5B2C0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AE2B5E-7B26-4817-84E4-4B1A524C1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AB4644-811D-4D59-A99C-BF8C4A408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71BBB-34E7-4B17-8D28-EDCFE720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8A35E-A451-467D-BEE6-09BEC22B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7AB85-1185-469F-8D5B-95A03AFB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0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D96EA-BF11-4CFD-BC28-4F5691A1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064752-5602-4F07-9DC7-221215F9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C9B1C-325E-4160-8A11-1EE95692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8DA5B-73FD-40E8-96E8-725FF267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EBAEC6-10F9-4289-BFCD-FF31CA53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9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29897-674A-4FEE-A153-FFBD5F4E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C1287F-5688-43A9-B9A0-B3984231D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60DA3-115F-4252-B5F1-21DE9C99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2F9DD-489C-44EC-AAE0-B0D9942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40CC9-C51B-4FB0-A505-4133B5AC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4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3E88E-2924-42EA-A4C1-CFC957B8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36854-EC42-4797-829D-BEC0CC4E4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5719A3-1B0D-4279-8A43-D73D664D6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7C1325-5395-45C0-9C70-F7B47855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7ED48-28DD-485E-B444-9FD221E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1D4D45-83D5-4435-BA7C-0B286343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8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4F0D8-B093-444E-A6ED-2855003D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827E4C-2444-4530-AFCA-95A007573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BD84E2-23D7-4078-B6FB-F12F725B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B7826-905B-4253-8B1A-967194032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7D1756-34B1-492D-99C5-7534C035C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DE4237-7181-4C03-A7D4-7ADE11E5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77228C-7067-40E2-908D-38044F64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219959-A52A-41B7-BEDD-8BACB045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5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A0806-CD0E-4365-97F7-07B9F2F5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0C2A8-B953-4ECB-B4B9-10C8ACCA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CB21CD-95FC-46F4-8F79-BB181912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DB09C5-B623-4CEF-9819-1BFBA6D5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9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3DA7D9-11F8-4EEF-9080-535A9293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91CE8A-C6C2-40F9-9E20-45A69AF4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60F3E0-E084-4B1E-8AAF-080A5560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1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2F1E9-69CA-47C9-934F-5D2999EA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18C4D-6057-4773-8B0B-B79100889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943595-ED50-4113-95D9-94E3765B2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DBA2A-9174-46E6-A3C7-638424DB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0290D0-5864-4BF9-B84D-8AB29D79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447A82-E250-4733-B068-FD2DC1A1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0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4D6F2-D522-4927-9223-09A6738B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4A0D2F-09D9-4314-ACE4-661C7B974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44BAC1-85F4-4BB3-9694-E8AFD1215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593F44-EE14-466A-A20D-9AC1ADF8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B4939B-0B13-4148-9729-D3460D1F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DD3DB1-49AE-4E12-B5C5-CE7A7187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9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BA022-B7DD-4251-9032-0D8CC75C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2B35EF-13FA-4EF2-8C7B-7F958DB7F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378C2C-9725-446A-BBD3-E77FC04A3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F6D0-22C3-4C5C-923D-B8C5458AE3F8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161D3-8EFF-4881-9C7F-EF085330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1343B-A3C5-4CDF-A7C2-B731AD146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1DF6-3133-4C0E-99E1-08388CB82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1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hool2.edu.korolev.ru/predshcola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A8B05-F738-4302-BB4B-FD69278DE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работы образовательной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DAA32D-9643-41AD-95C1-60A3070E7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Дошкольное отделение «Жемчужинка»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2B4D5D-1058-4BDC-9E8B-4AD9CC456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0" y="437322"/>
            <a:ext cx="2595978" cy="15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18CA9-A7AB-4EAA-BF4C-C9BCF1B5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 здоровье и физическое развитие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3D504-F190-48AE-96CB-FD92E7DE3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Здоровье – основа всего! Мы создаем условия для укрепления здоровья детей: ежедневные прогулки на свежем воздухе, утренняя гимнастика, физкультурные занятия, закаливающие процедуры, занятия в бассейне и сбалансированное питание."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"Наши воспитанники активно развивают крупную и мелкую моторику, координацию движений через подвижные игры, спортивные эстафеты и занятия в спортивном зале."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Проведение ежегодных спортивных праздников внутри нашего дошкольного отделения, участие в городских соревнованиях как : «Осенняя спартакиада», Малая лыжня» где каждый ребенок может проявить себя."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9BE2F84-6E9D-4E76-B49E-8BEC2D65FC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2" y="1674019"/>
            <a:ext cx="2382078" cy="2036589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9E1CF2-A3A7-41E1-B741-8C5174217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4020"/>
            <a:ext cx="2690192" cy="2036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F8CBC1-24FC-4F84-84F7-93B4398F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96139"/>
            <a:ext cx="5459896" cy="27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6E7C7-EA6C-4CEE-B138-3EF6ED70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Психологическое благополучие и эмоциональное состояние детей: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AFDF3-4B99-49B1-9E91-A4E391E835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ru-RU" sz="22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формируем атмосферу доверия и поддержки, где каждый ребенок чувствует себя в безопасности и может свободно выражать свои эмоции."</a:t>
            </a:r>
          </a:p>
          <a:p>
            <a:pPr algn="l"/>
            <a:r>
              <a:rPr lang="ru-RU" sz="22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"Индивидуальный подход к каждому ребенку помогает нам своевременно выявлять и корректировать эмоциональные трудности, развивать эмпатию и саморегуляцию."</a:t>
            </a:r>
          </a:p>
          <a:p>
            <a:pPr algn="l"/>
            <a:r>
              <a:rPr lang="ru-RU" sz="22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Такие как: Использование игровых методик и арт-терапии для развития эмоционального интеллекта и снятия стресса."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005C59-760E-4808-A0C2-673954A23D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 </a:t>
            </a:r>
            <a:r>
              <a:rPr lang="ru-RU" sz="22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Музыкотерапия: Прослушивание спокойной музыки, пение, игра на музыкальных инструментах способствуют релаксации, улучшению настроения, развитию слухового восприятия и эмоциональной отзывчивости.</a:t>
            </a:r>
          </a:p>
          <a:p>
            <a:pPr algn="l"/>
            <a:r>
              <a:rPr lang="ru-RU" sz="22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• Сказкотерапия: Чтение и обсуждение терапевтических сказок, придумывание собственных историй помогают детям понять и принять свои эмоции, найти выход из сложных ситуаций, развивают моральные качества.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95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03BE6-8319-4510-B75F-66FE2814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1463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222C69"/>
                </a:solidFill>
                <a:effectLst/>
                <a:latin typeface="inherit"/>
              </a:rPr>
              <a:t>Региональный проект “</a:t>
            </a:r>
            <a:r>
              <a:rPr lang="ru-RU" sz="2400" b="1" i="1" dirty="0" err="1">
                <a:solidFill>
                  <a:srgbClr val="222C69"/>
                </a:solidFill>
                <a:effectLst/>
                <a:latin typeface="inherit"/>
              </a:rPr>
              <a:t>Предшкола</a:t>
            </a:r>
            <a:r>
              <a:rPr lang="ru-RU" sz="2400" b="1" i="1" dirty="0">
                <a:solidFill>
                  <a:srgbClr val="222C69"/>
                </a:solidFill>
                <a:effectLst/>
                <a:latin typeface="inherit"/>
              </a:rPr>
              <a:t> – стандарт детского сада”</a:t>
            </a:r>
            <a:br>
              <a:rPr lang="ru-RU" sz="2400" b="1" i="0" dirty="0">
                <a:solidFill>
                  <a:srgbClr val="222C69"/>
                </a:solidFill>
                <a:effectLst/>
                <a:latin typeface="Lato" panose="020F0502020204030203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6E947-F88B-4B46-AD56-C2EED9C1D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4730"/>
            <a:ext cx="5181600" cy="5075583"/>
          </a:xfrm>
        </p:spPr>
        <p:txBody>
          <a:bodyPr>
            <a:normAutofit fontScale="55000" lnSpcReduction="20000"/>
          </a:bodyPr>
          <a:lstStyle/>
          <a:p>
            <a:pPr algn="l"/>
            <a:br>
              <a:rPr lang="ru-RU" b="0" i="0" dirty="0">
                <a:solidFill>
                  <a:srgbClr val="1A1A1A"/>
                </a:solidFill>
                <a:effectLst/>
                <a:latin typeface="YS Text"/>
              </a:rPr>
            </a:br>
            <a:r>
              <a:rPr lang="ru-RU" sz="33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2024 года наше дошкольное отделение участвует  в проекте «</a:t>
            </a:r>
            <a:r>
              <a:rPr lang="ru-RU" sz="3300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Предшкола</a:t>
            </a:r>
            <a:r>
              <a:rPr lang="ru-RU" sz="33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стандарт детского сада» этот проект влияет на интеллектуальное развитие, подготовку к школе, социализацию и коммуникацию детей через обновление образовательной среды, использование современного оборудования и сотрудничество с родителями. Проект направлен на обеспечение преемственности между дошкольным и начальным образованием, формирование у детей необходимых знаний, умений и навыков для успешного обучения в школе. </a:t>
            </a:r>
          </a:p>
          <a:p>
            <a:r>
              <a:rPr lang="ru-RU" sz="33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Разработка стандарта выпускника детского сада — перечня навыков и умений, которые ребёнок должен освоить перед поступлением в школу. В стандарт входят не только базовые знания, но и развитие мышления, речи, умения общаться, работать в группе и проявлять самостоятельность</a:t>
            </a:r>
            <a:b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D14FF-BDAE-482D-A9B3-B884D7980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4730"/>
            <a:ext cx="5181600" cy="507558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3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Подготовка к школе</a:t>
            </a:r>
          </a:p>
          <a:p>
            <a:pPr algn="l"/>
            <a:r>
              <a:rPr lang="ru-RU" sz="33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Обновление образовательной среды — закупка современного оборудования, которое помогает сделать занятия более наглядными и интересными. Например, в детских садах появляются интерактивные панели, развивающие игровые комплексы, конструкторы, дидактические материалы, логические игры.</a:t>
            </a:r>
          </a:p>
          <a:p>
            <a:pPr algn="l"/>
            <a:r>
              <a:rPr lang="ru-RU" sz="33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Сотрудничество с родителями — родители получают рекомендации педагогов и специалистов о том, как помочь ребёнку подготовиться к школе, поддержать его интерес к знаниям и сформировать уверенность в собственных силах.</a:t>
            </a:r>
          </a:p>
          <a:p>
            <a:pPr algn="l"/>
            <a:r>
              <a:rPr lang="ru-RU" sz="33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Совместные мероприятия со школой — такие как  , экскурсии в школу, где дети получают новые понятия и представления (что такое школа, зачем надо ходить в школу, кто это — учитель).</a:t>
            </a:r>
            <a:r>
              <a:rPr lang="en-US" sz="33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https://school2.edu.korolev.ru/predshcola/</a:t>
            </a:r>
            <a:endParaRPr lang="ru-RU" sz="3300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E6302-3BB8-4F47-AF23-F1AEFE67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47" y="185186"/>
            <a:ext cx="2650436" cy="7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6C5CB-3566-446E-A22A-49147E77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270"/>
            <a:ext cx="3932237" cy="2093843"/>
          </a:xfrm>
        </p:spPr>
        <p:txBody>
          <a:bodyPr>
            <a:noAutofit/>
          </a:bodyPr>
          <a:lstStyle/>
          <a:p>
            <a:r>
              <a:rPr lang="ru-RU" sz="14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В рамках реализации проекта "</a:t>
            </a:r>
            <a:r>
              <a:rPr lang="ru-RU" sz="1400" b="1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Предшкола</a:t>
            </a:r>
            <a:r>
              <a:rPr lang="ru-RU" sz="14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: стандарт детского сада" в дошкольном отделении «Жемчужинка», расположенном в д. 4а на улице Горького, к воспитанникам подготовительной группы № 5 «Чебурашка» для проведения занятия пришла Панферова Ева Борисовна, учитель начальных классов из МБОУ "Средняя общеобразовательная школа N 2 </a:t>
            </a:r>
            <a:r>
              <a:rPr lang="ru-RU" sz="1400" b="1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им.В.Н.Михайлова</a:t>
            </a:r>
            <a:r>
              <a:rPr lang="ru-RU" sz="14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".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50F730-DADA-413C-A016-EDEF6F7F59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0" b="14210"/>
          <a:stretch>
            <a:fillRect/>
          </a:stretch>
        </p:blipFill>
        <p:spPr>
          <a:xfrm>
            <a:off x="4943061" y="3428999"/>
            <a:ext cx="3114601" cy="262165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706EFDA-E105-4A53-921A-CB751F704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3113"/>
            <a:ext cx="3932237" cy="4359965"/>
          </a:xfrm>
        </p:spPr>
        <p:txBody>
          <a:bodyPr>
            <a:noAutofit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наших будущих первоклассников она провела урок по окружающему миру. Тема урока: «Перелетные птицы» . Занятие, направленное на расширение знаний дошколят о пернатых. Дошкольники  не только многое узнали о перелётных птицах, их повадках, питании и местах обитания, но и научились работать в коллективе, слушать друг друга и быть внимательными. Цель таких встреч — помочь детям адаптироваться к будущей школьной жизни, снизить тревожность и познакомиться с учителем.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благодарим Еву Борисовну за интересное и полезное занятие!</a:t>
            </a:r>
          </a:p>
          <a:p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3F5343-056A-4415-B034-8104D0398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64" y="323640"/>
            <a:ext cx="2981797" cy="27829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266820-1B3E-4683-866B-6416D936C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0004" y="323640"/>
            <a:ext cx="3387199" cy="2902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FB6C3D-E80E-4AF1-A97B-314694A08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06" y="3428999"/>
            <a:ext cx="3387198" cy="26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0D5EB-E103-472B-9EA5-BBA7C8BD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91"/>
            <a:ext cx="10515600" cy="1470992"/>
          </a:xfrm>
        </p:spPr>
        <p:txBody>
          <a:bodyPr>
            <a:normAutofit fontScale="90000"/>
          </a:bodyPr>
          <a:lstStyle/>
          <a:p>
            <a:r>
              <a:rPr lang="ru-RU" sz="31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 в нашем дошкольном отделении</a:t>
            </a:r>
            <a:b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троится на активной, целенаправленной и организованной деятельности детей под руководством педагогов. </a:t>
            </a:r>
            <a:br>
              <a:rPr lang="ru-RU" b="0" i="0" dirty="0">
                <a:solidFill>
                  <a:srgbClr val="1A1A1A"/>
                </a:solidFill>
                <a:effectLst/>
                <a:latin typeface="YS Text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31EB86-DF4B-4F9E-85AC-DAF2907F0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470"/>
            <a:ext cx="5181600" cy="483849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Активное участие детей — дети становятся активными участниками обучения, а не пассивными слушателями.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Практическая направленность — каждый проект подразумевает достижение конкретного результата — создание поделки, проведение эксперимента, участие в театральной постановке.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Самостоятельность и ответственность — в процессе работы над проектом дети учатся планировать свои действия, решать возникающие проблемы и нести ответственность за свои решения и результаты.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Развитие коммуникативных навыков — проекты часто подразумевают работу в команде, где дети учатся взаимодействовать друг с другом, договариваться, делить обязанности.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B89ED0-FE85-4C4E-970D-4436263C5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8470"/>
            <a:ext cx="5181600" cy="4838493"/>
          </a:xfrm>
        </p:spPr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В образовательном процессе нашего  ДО проектная деятельность носит характер сотрудничества, в котором принимают участие дети и педагоги, вовлекаются родители. 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9EF7A7-EB89-407E-9B2C-865D8C09E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39" y="4217152"/>
            <a:ext cx="2388704" cy="19023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44C802-5985-4C6A-982E-7D2A3039E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79" y="2551043"/>
            <a:ext cx="2442725" cy="15306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254C46-A58B-4360-B037-DB702EE08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70" y="2551042"/>
            <a:ext cx="2442725" cy="15306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D2E28E-2C57-40AF-8C11-59C8E7DBB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69" y="4209478"/>
            <a:ext cx="2599451" cy="19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2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759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inherit</vt:lpstr>
      <vt:lpstr>Lato</vt:lpstr>
      <vt:lpstr>YS Text</vt:lpstr>
      <vt:lpstr>Тема Office</vt:lpstr>
      <vt:lpstr>Результативность работы образовательной организации</vt:lpstr>
      <vt:lpstr>Физическое здоровье и физическое развитие детей</vt:lpstr>
      <vt:lpstr>Психологическое благополучие и эмоциональное состояние детей:</vt:lpstr>
      <vt:lpstr>Региональный проект “Предшкола – стандарт детского сада” </vt:lpstr>
      <vt:lpstr>В рамках реализации проекта "Предшкола: стандарт детского сада" в дошкольном отделении «Жемчужинка», расположенном в д. 4а на улице Горького, к воспитанникам подготовительной группы № 5 «Чебурашка» для проведения занятия пришла Панферова Ева Борисовна, учитель начальных классов из МБОУ "Средняя общеобразовательная школа N 2 им.В.Н.Михайлова".</vt:lpstr>
      <vt:lpstr>Проектная деятельность в нашем дошкольном отделении строится на активной, целенаправленной и организованной деятельности детей под руководством педагогов.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Результативность работы образовательной организации</dc:title>
  <dc:creator>ПК</dc:creator>
  <cp:lastModifiedBy>ПК</cp:lastModifiedBy>
  <cp:revision>14</cp:revision>
  <dcterms:created xsi:type="dcterms:W3CDTF">2026-03-13T06:52:43Z</dcterms:created>
  <dcterms:modified xsi:type="dcterms:W3CDTF">2026-03-16T07:13:31Z</dcterms:modified>
</cp:coreProperties>
</file>